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81" d="100"/>
          <a:sy n="81" d="100"/>
        </p:scale>
        <p:origin x="60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2;&#1086;&#1080;%20&#1076;&#1086;&#1082;&#1091;&#1084;&#1077;&#1085;&#1090;&#1099;\&#1055;&#1088;&#1077;&#1087;&#1086;&#1076;&#1072;&#1074;&#1072;&#1085;&#1080;&#1077;\SOEI\&#1051;&#1077;&#1082;&#1094;&#1110;&#1111;\2014\MS%20PowerPoint\Data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6351772494085252E-2"/>
          <c:y val="9.077763046555519E-2"/>
          <c:w val="0.82729645501182947"/>
          <c:h val="0.75397910664040491"/>
        </c:manualLayout>
      </c:layout>
      <c:pie3DChart>
        <c:varyColors val="1"/>
        <c:ser>
          <c:idx val="0"/>
          <c:order val="0"/>
          <c:tx>
            <c:strRef>
              <c:f>Data!$B$1</c:f>
              <c:strCache>
                <c:ptCount val="1"/>
                <c:pt idx="0">
                  <c:v>Кількість курсових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FFFF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Data!$A$2:$A$7</c:f>
              <c:strCache>
                <c:ptCount val="6"/>
                <c:pt idx="0">
                  <c:v>Черняк О.І.</c:v>
                </c:pt>
                <c:pt idx="1">
                  <c:v>Чорноус Г.О.</c:v>
                </c:pt>
                <c:pt idx="2">
                  <c:v>Федоренко І.К.</c:v>
                </c:pt>
                <c:pt idx="3">
                  <c:v>Камінський А.Б.</c:v>
                </c:pt>
                <c:pt idx="4">
                  <c:v>Ставицький А.В.</c:v>
                </c:pt>
                <c:pt idx="5">
                  <c:v>Шпирко В.В.</c:v>
                </c:pt>
              </c:strCache>
            </c:strRef>
          </c:cat>
          <c:val>
            <c:numRef>
              <c:f>Data!$B$2:$B$7</c:f>
              <c:numCache>
                <c:formatCode>General</c:formatCode>
                <c:ptCount val="6"/>
                <c:pt idx="0">
                  <c:v>12</c:v>
                </c:pt>
                <c:pt idx="1">
                  <c:v>10</c:v>
                </c:pt>
                <c:pt idx="2">
                  <c:v>15</c:v>
                </c:pt>
                <c:pt idx="3">
                  <c:v>15</c:v>
                </c:pt>
                <c:pt idx="4">
                  <c:v>18</c:v>
                </c:pt>
                <c:pt idx="5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660646036783843"/>
          <c:y val="0.82980258080838576"/>
          <c:w val="0.62028201256860838"/>
          <c:h val="0.143764472500831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C4DF35-424F-4B6D-94FF-BBBB4D138AC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6988C9-295F-425F-BF67-A77E8D3237D2}">
      <dgm:prSet phldrT="[Текст]"/>
      <dgm:spPr/>
      <dgm:t>
        <a:bodyPr/>
        <a:lstStyle/>
        <a:p>
          <a:r>
            <a:rPr lang="uk-UA" dirty="0" smtClean="0"/>
            <a:t>Завідувач кафедри</a:t>
          </a:r>
          <a:endParaRPr lang="ru-RU" dirty="0"/>
        </a:p>
      </dgm:t>
    </dgm:pt>
    <dgm:pt modelId="{9A3427D7-DEA5-4A4D-B0F6-5C6F3CFF723B}" type="parTrans" cxnId="{0AB11200-A515-400C-8654-7C8E29A0ACF5}">
      <dgm:prSet/>
      <dgm:spPr/>
      <dgm:t>
        <a:bodyPr/>
        <a:lstStyle/>
        <a:p>
          <a:endParaRPr lang="ru-RU"/>
        </a:p>
      </dgm:t>
    </dgm:pt>
    <dgm:pt modelId="{F360EF3F-9283-4F52-ACF9-C9C50F8FD55C}" type="sibTrans" cxnId="{0AB11200-A515-400C-8654-7C8E29A0ACF5}">
      <dgm:prSet/>
      <dgm:spPr/>
      <dgm:t>
        <a:bodyPr/>
        <a:lstStyle/>
        <a:p>
          <a:r>
            <a:rPr lang="uk-UA" dirty="0" smtClean="0">
              <a:hlinkClick xmlns:r="http://schemas.openxmlformats.org/officeDocument/2006/relationships" r:id="rId1" action="ppaction://hlinksldjump"/>
            </a:rPr>
            <a:t>Черняк О.І.</a:t>
          </a:r>
          <a:endParaRPr lang="ru-RU" dirty="0"/>
        </a:p>
      </dgm:t>
    </dgm:pt>
    <dgm:pt modelId="{0FE9789E-60F9-4E2B-B7C0-E7CDA5FDBA85}">
      <dgm:prSet phldrT="[Текст]"/>
      <dgm:spPr/>
      <dgm:t>
        <a:bodyPr/>
        <a:lstStyle/>
        <a:p>
          <a:r>
            <a:rPr lang="uk-UA" dirty="0" smtClean="0"/>
            <a:t>Заступник з наукової роботи</a:t>
          </a:r>
          <a:endParaRPr lang="ru-RU" dirty="0"/>
        </a:p>
      </dgm:t>
    </dgm:pt>
    <dgm:pt modelId="{9C4D760B-E979-44A6-8A9D-CE2C882FEA7D}" type="parTrans" cxnId="{35E3B53A-6296-48F2-8E0C-9D63A24FD17D}">
      <dgm:prSet/>
      <dgm:spPr/>
      <dgm:t>
        <a:bodyPr/>
        <a:lstStyle/>
        <a:p>
          <a:endParaRPr lang="ru-RU"/>
        </a:p>
      </dgm:t>
    </dgm:pt>
    <dgm:pt modelId="{93151E55-D7D6-4F7F-8248-CF3CA2DB8952}" type="sibTrans" cxnId="{35E3B53A-6296-48F2-8E0C-9D63A24FD17D}">
      <dgm:prSet/>
      <dgm:spPr/>
      <dgm:t>
        <a:bodyPr/>
        <a:lstStyle/>
        <a:p>
          <a:r>
            <a:rPr lang="uk-UA" dirty="0" smtClean="0"/>
            <a:t>Федоренко О.І.</a:t>
          </a:r>
          <a:endParaRPr lang="ru-RU" dirty="0"/>
        </a:p>
      </dgm:t>
    </dgm:pt>
    <dgm:pt modelId="{6DEC2D98-AB5A-435A-8E53-EE58A3386DC9}">
      <dgm:prSet phldrT="[Текст]"/>
      <dgm:spPr/>
      <dgm:t>
        <a:bodyPr/>
        <a:lstStyle/>
        <a:p>
          <a:r>
            <a:rPr lang="uk-UA" dirty="0" smtClean="0"/>
            <a:t>Заступник з виховної роботи</a:t>
          </a:r>
          <a:endParaRPr lang="ru-RU" dirty="0"/>
        </a:p>
      </dgm:t>
    </dgm:pt>
    <dgm:pt modelId="{EA54509D-1807-4B7E-A726-AC87EE252822}" type="parTrans" cxnId="{12D651C4-02F8-4830-BCDD-326F99BEA344}">
      <dgm:prSet/>
      <dgm:spPr/>
      <dgm:t>
        <a:bodyPr/>
        <a:lstStyle/>
        <a:p>
          <a:endParaRPr lang="ru-RU"/>
        </a:p>
      </dgm:t>
    </dgm:pt>
    <dgm:pt modelId="{4444C5AD-1858-496C-B85D-B8C2636103B2}" type="sibTrans" cxnId="{12D651C4-02F8-4830-BCDD-326F99BEA344}">
      <dgm:prSet/>
      <dgm:spPr/>
      <dgm:t>
        <a:bodyPr/>
        <a:lstStyle/>
        <a:p>
          <a:r>
            <a:rPr lang="uk-UA" dirty="0" smtClean="0"/>
            <a:t>Кравець Т.В.</a:t>
          </a:r>
          <a:endParaRPr lang="ru-RU" dirty="0"/>
        </a:p>
      </dgm:t>
    </dgm:pt>
    <dgm:pt modelId="{A4251001-1B66-49DA-9B5F-35AC701D3BAB}">
      <dgm:prSet phldrT="[Текст]"/>
      <dgm:spPr/>
      <dgm:t>
        <a:bodyPr/>
        <a:lstStyle/>
        <a:p>
          <a:r>
            <a:rPr lang="uk-UA" dirty="0" smtClean="0"/>
            <a:t>Заступник навчальної роботи</a:t>
          </a:r>
          <a:endParaRPr lang="ru-RU" dirty="0"/>
        </a:p>
      </dgm:t>
    </dgm:pt>
    <dgm:pt modelId="{5035CFDC-6BC3-4CF1-B537-C2AD3EDD6B1A}" type="parTrans" cxnId="{841C8417-4C75-4593-BF40-9DCE05389838}">
      <dgm:prSet/>
      <dgm:spPr/>
      <dgm:t>
        <a:bodyPr/>
        <a:lstStyle/>
        <a:p>
          <a:endParaRPr lang="ru-RU"/>
        </a:p>
      </dgm:t>
    </dgm:pt>
    <dgm:pt modelId="{FF91C942-7E47-4026-8517-848E66B56F01}" type="sibTrans" cxnId="{841C8417-4C75-4593-BF40-9DCE05389838}">
      <dgm:prSet/>
      <dgm:spPr/>
      <dgm:t>
        <a:bodyPr/>
        <a:lstStyle/>
        <a:p>
          <a:r>
            <a:rPr lang="uk-UA" dirty="0" err="1" smtClean="0"/>
            <a:t>Чорноус</a:t>
          </a:r>
          <a:r>
            <a:rPr lang="uk-UA" dirty="0" smtClean="0"/>
            <a:t> Г.О.</a:t>
          </a:r>
          <a:endParaRPr lang="ru-RU" dirty="0"/>
        </a:p>
      </dgm:t>
    </dgm:pt>
    <dgm:pt modelId="{2A82022D-6D60-4AEB-933B-B57608B823F4}" type="pres">
      <dgm:prSet presAssocID="{95C4DF35-424F-4B6D-94FF-BBBB4D138A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E602482-CE32-486F-9A96-B4A356696327}" type="pres">
      <dgm:prSet presAssocID="{C46988C9-295F-425F-BF67-A77E8D3237D2}" presName="hierRoot1" presStyleCnt="0">
        <dgm:presLayoutVars>
          <dgm:hierBranch val="init"/>
        </dgm:presLayoutVars>
      </dgm:prSet>
      <dgm:spPr/>
    </dgm:pt>
    <dgm:pt modelId="{FADED006-DD15-4664-9F4C-71E3F2E10DD9}" type="pres">
      <dgm:prSet presAssocID="{C46988C9-295F-425F-BF67-A77E8D3237D2}" presName="rootComposite1" presStyleCnt="0"/>
      <dgm:spPr/>
    </dgm:pt>
    <dgm:pt modelId="{26BD46C3-0EB3-49A2-B8F1-2C45EB8727DF}" type="pres">
      <dgm:prSet presAssocID="{C46988C9-295F-425F-BF67-A77E8D3237D2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BBF8D8E8-CE8F-4B90-A1A2-2D0A8FCEE580}" type="pres">
      <dgm:prSet presAssocID="{C46988C9-295F-425F-BF67-A77E8D3237D2}" presName="titleText1" presStyleLbl="fgAcc0" presStyleIdx="0" presStyleCnt="1">
        <dgm:presLayoutVars>
          <dgm:chMax val="0"/>
          <dgm:chPref val="0"/>
        </dgm:presLayoutVars>
      </dgm:prSet>
      <dgm:spPr/>
    </dgm:pt>
    <dgm:pt modelId="{625E7171-E14F-4330-9573-4992969C81DB}" type="pres">
      <dgm:prSet presAssocID="{C46988C9-295F-425F-BF67-A77E8D3237D2}" presName="rootConnector1" presStyleLbl="node1" presStyleIdx="0" presStyleCnt="3"/>
      <dgm:spPr/>
    </dgm:pt>
    <dgm:pt modelId="{1038804A-64E4-4839-8101-796B16CA0309}" type="pres">
      <dgm:prSet presAssocID="{C46988C9-295F-425F-BF67-A77E8D3237D2}" presName="hierChild2" presStyleCnt="0"/>
      <dgm:spPr/>
    </dgm:pt>
    <dgm:pt modelId="{5C75C672-E295-4324-9131-D394E0589DF9}" type="pres">
      <dgm:prSet presAssocID="{9C4D760B-E979-44A6-8A9D-CE2C882FEA7D}" presName="Name37" presStyleLbl="parChTrans1D2" presStyleIdx="0" presStyleCnt="3"/>
      <dgm:spPr/>
    </dgm:pt>
    <dgm:pt modelId="{911F158A-8D09-4A51-978D-9A267FAB52E0}" type="pres">
      <dgm:prSet presAssocID="{0FE9789E-60F9-4E2B-B7C0-E7CDA5FDBA85}" presName="hierRoot2" presStyleCnt="0">
        <dgm:presLayoutVars>
          <dgm:hierBranch val="init"/>
        </dgm:presLayoutVars>
      </dgm:prSet>
      <dgm:spPr/>
    </dgm:pt>
    <dgm:pt modelId="{6DB98C5E-E46E-456C-BA8F-2A1D6EE608D2}" type="pres">
      <dgm:prSet presAssocID="{0FE9789E-60F9-4E2B-B7C0-E7CDA5FDBA85}" presName="rootComposite" presStyleCnt="0"/>
      <dgm:spPr/>
    </dgm:pt>
    <dgm:pt modelId="{D8409400-EAD4-46F7-88ED-4B45554D6171}" type="pres">
      <dgm:prSet presAssocID="{0FE9789E-60F9-4E2B-B7C0-E7CDA5FDBA85}" presName="rootText" presStyleLbl="node1" presStyleIdx="0" presStyleCnt="3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0E125E2-D311-47AE-A690-164C0BC57878}" type="pres">
      <dgm:prSet presAssocID="{0FE9789E-60F9-4E2B-B7C0-E7CDA5FDBA85}" presName="titleText2" presStyleLbl="fgAcc1" presStyleIdx="0" presStyleCnt="3">
        <dgm:presLayoutVars>
          <dgm:chMax val="0"/>
          <dgm:chPref val="0"/>
        </dgm:presLayoutVars>
      </dgm:prSet>
      <dgm:spPr/>
    </dgm:pt>
    <dgm:pt modelId="{0F486EAE-B710-445F-9689-1FC1E1ED288F}" type="pres">
      <dgm:prSet presAssocID="{0FE9789E-60F9-4E2B-B7C0-E7CDA5FDBA85}" presName="rootConnector" presStyleLbl="node2" presStyleIdx="0" presStyleCnt="0"/>
      <dgm:spPr/>
    </dgm:pt>
    <dgm:pt modelId="{478FF0ED-0350-4E84-A28B-D1F91A46129E}" type="pres">
      <dgm:prSet presAssocID="{0FE9789E-60F9-4E2B-B7C0-E7CDA5FDBA85}" presName="hierChild4" presStyleCnt="0"/>
      <dgm:spPr/>
    </dgm:pt>
    <dgm:pt modelId="{1F4AB109-E560-4FC3-8987-87776EC90316}" type="pres">
      <dgm:prSet presAssocID="{0FE9789E-60F9-4E2B-B7C0-E7CDA5FDBA85}" presName="hierChild5" presStyleCnt="0"/>
      <dgm:spPr/>
    </dgm:pt>
    <dgm:pt modelId="{43C7F02D-85C7-472E-9C12-915E139143E6}" type="pres">
      <dgm:prSet presAssocID="{EA54509D-1807-4B7E-A726-AC87EE252822}" presName="Name37" presStyleLbl="parChTrans1D2" presStyleIdx="1" presStyleCnt="3"/>
      <dgm:spPr/>
    </dgm:pt>
    <dgm:pt modelId="{FA9A24F1-462E-42AB-9DEB-706CB84BD468}" type="pres">
      <dgm:prSet presAssocID="{6DEC2D98-AB5A-435A-8E53-EE58A3386DC9}" presName="hierRoot2" presStyleCnt="0">
        <dgm:presLayoutVars>
          <dgm:hierBranch val="init"/>
        </dgm:presLayoutVars>
      </dgm:prSet>
      <dgm:spPr/>
    </dgm:pt>
    <dgm:pt modelId="{A2A2B69E-F4EC-419C-987A-0A8E46F97861}" type="pres">
      <dgm:prSet presAssocID="{6DEC2D98-AB5A-435A-8E53-EE58A3386DC9}" presName="rootComposite" presStyleCnt="0"/>
      <dgm:spPr/>
    </dgm:pt>
    <dgm:pt modelId="{BFD4FCEE-837F-480C-9AF8-864CD8F69BEF}" type="pres">
      <dgm:prSet presAssocID="{6DEC2D98-AB5A-435A-8E53-EE58A3386DC9}" presName="rootText" presStyleLbl="node1" presStyleIdx="1" presStyleCnt="3">
        <dgm:presLayoutVars>
          <dgm:chMax/>
          <dgm:chPref val="3"/>
        </dgm:presLayoutVars>
      </dgm:prSet>
      <dgm:spPr/>
    </dgm:pt>
    <dgm:pt modelId="{0DF3813C-C4D6-4B5D-AD43-F4703450F7B8}" type="pres">
      <dgm:prSet presAssocID="{6DEC2D98-AB5A-435A-8E53-EE58A3386DC9}" presName="titleText2" presStyleLbl="fgAcc1" presStyleIdx="1" presStyleCnt="3">
        <dgm:presLayoutVars>
          <dgm:chMax val="0"/>
          <dgm:chPref val="0"/>
        </dgm:presLayoutVars>
      </dgm:prSet>
      <dgm:spPr/>
    </dgm:pt>
    <dgm:pt modelId="{8E5D1D5A-6168-40DB-A3AC-578DEAB986F2}" type="pres">
      <dgm:prSet presAssocID="{6DEC2D98-AB5A-435A-8E53-EE58A3386DC9}" presName="rootConnector" presStyleLbl="node2" presStyleIdx="0" presStyleCnt="0"/>
      <dgm:spPr/>
    </dgm:pt>
    <dgm:pt modelId="{A18A8605-79EC-48E8-982B-B8F3F686D1BE}" type="pres">
      <dgm:prSet presAssocID="{6DEC2D98-AB5A-435A-8E53-EE58A3386DC9}" presName="hierChild4" presStyleCnt="0"/>
      <dgm:spPr/>
    </dgm:pt>
    <dgm:pt modelId="{F7EEA51C-BB1F-4283-80DB-9F2E3D320D17}" type="pres">
      <dgm:prSet presAssocID="{6DEC2D98-AB5A-435A-8E53-EE58A3386DC9}" presName="hierChild5" presStyleCnt="0"/>
      <dgm:spPr/>
    </dgm:pt>
    <dgm:pt modelId="{3B06D2C9-F3D9-46AD-82BD-04F920BA654C}" type="pres">
      <dgm:prSet presAssocID="{5035CFDC-6BC3-4CF1-B537-C2AD3EDD6B1A}" presName="Name37" presStyleLbl="parChTrans1D2" presStyleIdx="2" presStyleCnt="3"/>
      <dgm:spPr/>
    </dgm:pt>
    <dgm:pt modelId="{71BB985F-358D-4988-9E98-8C2DC0DD2A16}" type="pres">
      <dgm:prSet presAssocID="{A4251001-1B66-49DA-9B5F-35AC701D3BAB}" presName="hierRoot2" presStyleCnt="0">
        <dgm:presLayoutVars>
          <dgm:hierBranch val="init"/>
        </dgm:presLayoutVars>
      </dgm:prSet>
      <dgm:spPr/>
    </dgm:pt>
    <dgm:pt modelId="{E8002FE1-2BAC-4ECE-B56B-0915141D1099}" type="pres">
      <dgm:prSet presAssocID="{A4251001-1B66-49DA-9B5F-35AC701D3BAB}" presName="rootComposite" presStyleCnt="0"/>
      <dgm:spPr/>
    </dgm:pt>
    <dgm:pt modelId="{A7B76237-A4C8-4990-82E5-E613BBCD334D}" type="pres">
      <dgm:prSet presAssocID="{A4251001-1B66-49DA-9B5F-35AC701D3BAB}" presName="rootText" presStyleLbl="node1" presStyleIdx="2" presStyleCnt="3">
        <dgm:presLayoutVars>
          <dgm:chMax/>
          <dgm:chPref val="3"/>
        </dgm:presLayoutVars>
      </dgm:prSet>
      <dgm:spPr/>
    </dgm:pt>
    <dgm:pt modelId="{283D5C34-EF02-437D-987C-77F279234A70}" type="pres">
      <dgm:prSet presAssocID="{A4251001-1B66-49DA-9B5F-35AC701D3BAB}" presName="titleText2" presStyleLbl="fgAcc1" presStyleIdx="2" presStyleCnt="3">
        <dgm:presLayoutVars>
          <dgm:chMax val="0"/>
          <dgm:chPref val="0"/>
        </dgm:presLayoutVars>
      </dgm:prSet>
      <dgm:spPr/>
    </dgm:pt>
    <dgm:pt modelId="{DF65BD68-3639-4556-A700-EBAA63E319DA}" type="pres">
      <dgm:prSet presAssocID="{A4251001-1B66-49DA-9B5F-35AC701D3BAB}" presName="rootConnector" presStyleLbl="node2" presStyleIdx="0" presStyleCnt="0"/>
      <dgm:spPr/>
    </dgm:pt>
    <dgm:pt modelId="{323952EE-4E65-4A6D-A1A1-DA6B5899B34A}" type="pres">
      <dgm:prSet presAssocID="{A4251001-1B66-49DA-9B5F-35AC701D3BAB}" presName="hierChild4" presStyleCnt="0"/>
      <dgm:spPr/>
    </dgm:pt>
    <dgm:pt modelId="{90C3828F-F832-4D85-B90C-6B1DCB460C42}" type="pres">
      <dgm:prSet presAssocID="{A4251001-1B66-49DA-9B5F-35AC701D3BAB}" presName="hierChild5" presStyleCnt="0"/>
      <dgm:spPr/>
    </dgm:pt>
    <dgm:pt modelId="{561C97B2-1D8A-4DFC-AADB-3224788B056C}" type="pres">
      <dgm:prSet presAssocID="{C46988C9-295F-425F-BF67-A77E8D3237D2}" presName="hierChild3" presStyleCnt="0"/>
      <dgm:spPr/>
    </dgm:pt>
  </dgm:ptLst>
  <dgm:cxnLst>
    <dgm:cxn modelId="{12D651C4-02F8-4830-BCDD-326F99BEA344}" srcId="{C46988C9-295F-425F-BF67-A77E8D3237D2}" destId="{6DEC2D98-AB5A-435A-8E53-EE58A3386DC9}" srcOrd="1" destOrd="0" parTransId="{EA54509D-1807-4B7E-A726-AC87EE252822}" sibTransId="{4444C5AD-1858-496C-B85D-B8C2636103B2}"/>
    <dgm:cxn modelId="{C2719E8E-0970-48C2-A890-A4A73864F196}" type="presOf" srcId="{5035CFDC-6BC3-4CF1-B537-C2AD3EDD6B1A}" destId="{3B06D2C9-F3D9-46AD-82BD-04F920BA654C}" srcOrd="0" destOrd="0" presId="urn:microsoft.com/office/officeart/2008/layout/NameandTitleOrganizationalChart"/>
    <dgm:cxn modelId="{F4A0336F-9C3B-4A74-80BB-BCC2DBB6C881}" type="presOf" srcId="{6DEC2D98-AB5A-435A-8E53-EE58A3386DC9}" destId="{BFD4FCEE-837F-480C-9AF8-864CD8F69BEF}" srcOrd="0" destOrd="0" presId="urn:microsoft.com/office/officeart/2008/layout/NameandTitleOrganizationalChart"/>
    <dgm:cxn modelId="{7524DF06-22CD-4BD1-9290-24F262B7B9AF}" type="presOf" srcId="{9C4D760B-E979-44A6-8A9D-CE2C882FEA7D}" destId="{5C75C672-E295-4324-9131-D394E0589DF9}" srcOrd="0" destOrd="0" presId="urn:microsoft.com/office/officeart/2008/layout/NameandTitleOrganizationalChart"/>
    <dgm:cxn modelId="{0AB11200-A515-400C-8654-7C8E29A0ACF5}" srcId="{95C4DF35-424F-4B6D-94FF-BBBB4D138AC8}" destId="{C46988C9-295F-425F-BF67-A77E8D3237D2}" srcOrd="0" destOrd="0" parTransId="{9A3427D7-DEA5-4A4D-B0F6-5C6F3CFF723B}" sibTransId="{F360EF3F-9283-4F52-ACF9-C9C50F8FD55C}"/>
    <dgm:cxn modelId="{C04FA6B7-8293-4E1D-95E7-A202439B15F1}" type="presOf" srcId="{6DEC2D98-AB5A-435A-8E53-EE58A3386DC9}" destId="{8E5D1D5A-6168-40DB-A3AC-578DEAB986F2}" srcOrd="1" destOrd="0" presId="urn:microsoft.com/office/officeart/2008/layout/NameandTitleOrganizationalChart"/>
    <dgm:cxn modelId="{3B87164D-AEFB-4856-965E-61A007867F01}" type="presOf" srcId="{C46988C9-295F-425F-BF67-A77E8D3237D2}" destId="{26BD46C3-0EB3-49A2-B8F1-2C45EB8727DF}" srcOrd="0" destOrd="0" presId="urn:microsoft.com/office/officeart/2008/layout/NameandTitleOrganizationalChart"/>
    <dgm:cxn modelId="{8F2DDCEC-5DC5-4250-90C5-F4B7A497F42D}" type="presOf" srcId="{FF91C942-7E47-4026-8517-848E66B56F01}" destId="{283D5C34-EF02-437D-987C-77F279234A70}" srcOrd="0" destOrd="0" presId="urn:microsoft.com/office/officeart/2008/layout/NameandTitleOrganizationalChart"/>
    <dgm:cxn modelId="{D3BAA523-2718-4020-96E8-A680324C1146}" type="presOf" srcId="{A4251001-1B66-49DA-9B5F-35AC701D3BAB}" destId="{A7B76237-A4C8-4990-82E5-E613BBCD334D}" srcOrd="0" destOrd="0" presId="urn:microsoft.com/office/officeart/2008/layout/NameandTitleOrganizationalChart"/>
    <dgm:cxn modelId="{5A156DF9-D4B8-480E-8E42-1A68354206DB}" type="presOf" srcId="{C46988C9-295F-425F-BF67-A77E8D3237D2}" destId="{625E7171-E14F-4330-9573-4992969C81DB}" srcOrd="1" destOrd="0" presId="urn:microsoft.com/office/officeart/2008/layout/NameandTitleOrganizationalChart"/>
    <dgm:cxn modelId="{E74B8E17-0C64-4E32-A1FB-E153E9951E33}" type="presOf" srcId="{F360EF3F-9283-4F52-ACF9-C9C50F8FD55C}" destId="{BBF8D8E8-CE8F-4B90-A1A2-2D0A8FCEE580}" srcOrd="0" destOrd="0" presId="urn:microsoft.com/office/officeart/2008/layout/NameandTitleOrganizationalChart"/>
    <dgm:cxn modelId="{FD6D35AE-661E-426E-BFF0-32A7C65E977A}" type="presOf" srcId="{0FE9789E-60F9-4E2B-B7C0-E7CDA5FDBA85}" destId="{0F486EAE-B710-445F-9689-1FC1E1ED288F}" srcOrd="1" destOrd="0" presId="urn:microsoft.com/office/officeart/2008/layout/NameandTitleOrganizationalChart"/>
    <dgm:cxn modelId="{B6BCF302-D162-4E44-9EC0-ED1F15326749}" type="presOf" srcId="{EA54509D-1807-4B7E-A726-AC87EE252822}" destId="{43C7F02D-85C7-472E-9C12-915E139143E6}" srcOrd="0" destOrd="0" presId="urn:microsoft.com/office/officeart/2008/layout/NameandTitleOrganizationalChart"/>
    <dgm:cxn modelId="{35E3B53A-6296-48F2-8E0C-9D63A24FD17D}" srcId="{C46988C9-295F-425F-BF67-A77E8D3237D2}" destId="{0FE9789E-60F9-4E2B-B7C0-E7CDA5FDBA85}" srcOrd="0" destOrd="0" parTransId="{9C4D760B-E979-44A6-8A9D-CE2C882FEA7D}" sibTransId="{93151E55-D7D6-4F7F-8248-CF3CA2DB8952}"/>
    <dgm:cxn modelId="{FCDBA3B8-1648-4674-A399-6E03A19E20EA}" type="presOf" srcId="{93151E55-D7D6-4F7F-8248-CF3CA2DB8952}" destId="{20E125E2-D311-47AE-A690-164C0BC57878}" srcOrd="0" destOrd="0" presId="urn:microsoft.com/office/officeart/2008/layout/NameandTitleOrganizationalChart"/>
    <dgm:cxn modelId="{A955F989-141D-4022-800E-CAC4B1BBE0A1}" type="presOf" srcId="{A4251001-1B66-49DA-9B5F-35AC701D3BAB}" destId="{DF65BD68-3639-4556-A700-EBAA63E319DA}" srcOrd="1" destOrd="0" presId="urn:microsoft.com/office/officeart/2008/layout/NameandTitleOrganizationalChart"/>
    <dgm:cxn modelId="{108A2C64-0AA9-4D28-9210-175118A80658}" type="presOf" srcId="{95C4DF35-424F-4B6D-94FF-BBBB4D138AC8}" destId="{2A82022D-6D60-4AEB-933B-B57608B823F4}" srcOrd="0" destOrd="0" presId="urn:microsoft.com/office/officeart/2008/layout/NameandTitleOrganizationalChart"/>
    <dgm:cxn modelId="{841C8417-4C75-4593-BF40-9DCE05389838}" srcId="{C46988C9-295F-425F-BF67-A77E8D3237D2}" destId="{A4251001-1B66-49DA-9B5F-35AC701D3BAB}" srcOrd="2" destOrd="0" parTransId="{5035CFDC-6BC3-4CF1-B537-C2AD3EDD6B1A}" sibTransId="{FF91C942-7E47-4026-8517-848E66B56F01}"/>
    <dgm:cxn modelId="{49983FFD-30A0-4B53-A978-8EB743B09D3A}" type="presOf" srcId="{0FE9789E-60F9-4E2B-B7C0-E7CDA5FDBA85}" destId="{D8409400-EAD4-46F7-88ED-4B45554D6171}" srcOrd="0" destOrd="0" presId="urn:microsoft.com/office/officeart/2008/layout/NameandTitleOrganizationalChart"/>
    <dgm:cxn modelId="{980D2B8A-86D6-48CB-A5DC-9BDCD3AB0043}" type="presOf" srcId="{4444C5AD-1858-496C-B85D-B8C2636103B2}" destId="{0DF3813C-C4D6-4B5D-AD43-F4703450F7B8}" srcOrd="0" destOrd="0" presId="urn:microsoft.com/office/officeart/2008/layout/NameandTitleOrganizationalChart"/>
    <dgm:cxn modelId="{7DB44AAC-5F57-47F7-8F72-B6B938382F9E}" type="presParOf" srcId="{2A82022D-6D60-4AEB-933B-B57608B823F4}" destId="{2E602482-CE32-486F-9A96-B4A356696327}" srcOrd="0" destOrd="0" presId="urn:microsoft.com/office/officeart/2008/layout/NameandTitleOrganizationalChart"/>
    <dgm:cxn modelId="{F883CA64-A83A-4D40-A1EA-E1AB2894266B}" type="presParOf" srcId="{2E602482-CE32-486F-9A96-B4A356696327}" destId="{FADED006-DD15-4664-9F4C-71E3F2E10DD9}" srcOrd="0" destOrd="0" presId="urn:microsoft.com/office/officeart/2008/layout/NameandTitleOrganizationalChart"/>
    <dgm:cxn modelId="{702D6D5F-827C-4FD3-9091-16387963DC52}" type="presParOf" srcId="{FADED006-DD15-4664-9F4C-71E3F2E10DD9}" destId="{26BD46C3-0EB3-49A2-B8F1-2C45EB8727DF}" srcOrd="0" destOrd="0" presId="urn:microsoft.com/office/officeart/2008/layout/NameandTitleOrganizationalChart"/>
    <dgm:cxn modelId="{205353EA-FD58-4DCA-8B3D-7C4AB6901B39}" type="presParOf" srcId="{FADED006-DD15-4664-9F4C-71E3F2E10DD9}" destId="{BBF8D8E8-CE8F-4B90-A1A2-2D0A8FCEE580}" srcOrd="1" destOrd="0" presId="urn:microsoft.com/office/officeart/2008/layout/NameandTitleOrganizationalChart"/>
    <dgm:cxn modelId="{54059086-5D59-4D2D-952E-4C71F646B05E}" type="presParOf" srcId="{FADED006-DD15-4664-9F4C-71E3F2E10DD9}" destId="{625E7171-E14F-4330-9573-4992969C81DB}" srcOrd="2" destOrd="0" presId="urn:microsoft.com/office/officeart/2008/layout/NameandTitleOrganizationalChart"/>
    <dgm:cxn modelId="{6DF21233-4A3A-4DD1-AED3-DE63D5B1BCB0}" type="presParOf" srcId="{2E602482-CE32-486F-9A96-B4A356696327}" destId="{1038804A-64E4-4839-8101-796B16CA0309}" srcOrd="1" destOrd="0" presId="urn:microsoft.com/office/officeart/2008/layout/NameandTitleOrganizationalChart"/>
    <dgm:cxn modelId="{2B709FFE-05FC-4C4F-ACDE-63A48CD48FA8}" type="presParOf" srcId="{1038804A-64E4-4839-8101-796B16CA0309}" destId="{5C75C672-E295-4324-9131-D394E0589DF9}" srcOrd="0" destOrd="0" presId="urn:microsoft.com/office/officeart/2008/layout/NameandTitleOrganizationalChart"/>
    <dgm:cxn modelId="{E2664976-0896-41C9-A65C-364DFD5BECA0}" type="presParOf" srcId="{1038804A-64E4-4839-8101-796B16CA0309}" destId="{911F158A-8D09-4A51-978D-9A267FAB52E0}" srcOrd="1" destOrd="0" presId="urn:microsoft.com/office/officeart/2008/layout/NameandTitleOrganizationalChart"/>
    <dgm:cxn modelId="{E77B7F91-4A72-4B9C-828A-92669467BF4E}" type="presParOf" srcId="{911F158A-8D09-4A51-978D-9A267FAB52E0}" destId="{6DB98C5E-E46E-456C-BA8F-2A1D6EE608D2}" srcOrd="0" destOrd="0" presId="urn:microsoft.com/office/officeart/2008/layout/NameandTitleOrganizationalChart"/>
    <dgm:cxn modelId="{3C15F023-709C-49D8-9C6B-538B641AF794}" type="presParOf" srcId="{6DB98C5E-E46E-456C-BA8F-2A1D6EE608D2}" destId="{D8409400-EAD4-46F7-88ED-4B45554D6171}" srcOrd="0" destOrd="0" presId="urn:microsoft.com/office/officeart/2008/layout/NameandTitleOrganizationalChart"/>
    <dgm:cxn modelId="{58E14EE7-BEAA-4076-A016-C167DC037C1A}" type="presParOf" srcId="{6DB98C5E-E46E-456C-BA8F-2A1D6EE608D2}" destId="{20E125E2-D311-47AE-A690-164C0BC57878}" srcOrd="1" destOrd="0" presId="urn:microsoft.com/office/officeart/2008/layout/NameandTitleOrganizationalChart"/>
    <dgm:cxn modelId="{50D7852C-2D29-46B8-ADEE-9A01FE71A648}" type="presParOf" srcId="{6DB98C5E-E46E-456C-BA8F-2A1D6EE608D2}" destId="{0F486EAE-B710-445F-9689-1FC1E1ED288F}" srcOrd="2" destOrd="0" presId="urn:microsoft.com/office/officeart/2008/layout/NameandTitleOrganizationalChart"/>
    <dgm:cxn modelId="{2407BB6D-0147-4CFD-822A-D2403C2CBB03}" type="presParOf" srcId="{911F158A-8D09-4A51-978D-9A267FAB52E0}" destId="{478FF0ED-0350-4E84-A28B-D1F91A46129E}" srcOrd="1" destOrd="0" presId="urn:microsoft.com/office/officeart/2008/layout/NameandTitleOrganizationalChart"/>
    <dgm:cxn modelId="{269763CF-0D0D-4DD3-BF92-8518CE120538}" type="presParOf" srcId="{911F158A-8D09-4A51-978D-9A267FAB52E0}" destId="{1F4AB109-E560-4FC3-8987-87776EC90316}" srcOrd="2" destOrd="0" presId="urn:microsoft.com/office/officeart/2008/layout/NameandTitleOrganizationalChart"/>
    <dgm:cxn modelId="{E3AC84AE-37FF-48CE-8AD5-534F2EAED359}" type="presParOf" srcId="{1038804A-64E4-4839-8101-796B16CA0309}" destId="{43C7F02D-85C7-472E-9C12-915E139143E6}" srcOrd="2" destOrd="0" presId="urn:microsoft.com/office/officeart/2008/layout/NameandTitleOrganizationalChart"/>
    <dgm:cxn modelId="{5E4F0EEB-C3F4-4F13-B555-EA77C4FEFE1E}" type="presParOf" srcId="{1038804A-64E4-4839-8101-796B16CA0309}" destId="{FA9A24F1-462E-42AB-9DEB-706CB84BD468}" srcOrd="3" destOrd="0" presId="urn:microsoft.com/office/officeart/2008/layout/NameandTitleOrganizationalChart"/>
    <dgm:cxn modelId="{5F753371-CB9A-4D3D-B5BE-C8DE58D8249D}" type="presParOf" srcId="{FA9A24F1-462E-42AB-9DEB-706CB84BD468}" destId="{A2A2B69E-F4EC-419C-987A-0A8E46F97861}" srcOrd="0" destOrd="0" presId="urn:microsoft.com/office/officeart/2008/layout/NameandTitleOrganizationalChart"/>
    <dgm:cxn modelId="{CB457507-5A89-4251-8359-4D6102A5B24B}" type="presParOf" srcId="{A2A2B69E-F4EC-419C-987A-0A8E46F97861}" destId="{BFD4FCEE-837F-480C-9AF8-864CD8F69BEF}" srcOrd="0" destOrd="0" presId="urn:microsoft.com/office/officeart/2008/layout/NameandTitleOrganizationalChart"/>
    <dgm:cxn modelId="{F4D1A786-90AB-4334-8E59-3DC27DDD57E8}" type="presParOf" srcId="{A2A2B69E-F4EC-419C-987A-0A8E46F97861}" destId="{0DF3813C-C4D6-4B5D-AD43-F4703450F7B8}" srcOrd="1" destOrd="0" presId="urn:microsoft.com/office/officeart/2008/layout/NameandTitleOrganizationalChart"/>
    <dgm:cxn modelId="{465462A4-9681-4243-A0F6-C37605EF73C9}" type="presParOf" srcId="{A2A2B69E-F4EC-419C-987A-0A8E46F97861}" destId="{8E5D1D5A-6168-40DB-A3AC-578DEAB986F2}" srcOrd="2" destOrd="0" presId="urn:microsoft.com/office/officeart/2008/layout/NameandTitleOrganizationalChart"/>
    <dgm:cxn modelId="{21C6FEC3-D6F8-46F1-AA1F-025B7DBBF4FB}" type="presParOf" srcId="{FA9A24F1-462E-42AB-9DEB-706CB84BD468}" destId="{A18A8605-79EC-48E8-982B-B8F3F686D1BE}" srcOrd="1" destOrd="0" presId="urn:microsoft.com/office/officeart/2008/layout/NameandTitleOrganizationalChart"/>
    <dgm:cxn modelId="{56D0E1B6-267A-4723-9E56-074AC73FFFD9}" type="presParOf" srcId="{FA9A24F1-462E-42AB-9DEB-706CB84BD468}" destId="{F7EEA51C-BB1F-4283-80DB-9F2E3D320D17}" srcOrd="2" destOrd="0" presId="urn:microsoft.com/office/officeart/2008/layout/NameandTitleOrganizationalChart"/>
    <dgm:cxn modelId="{8747E5BE-87D5-43DE-B77D-0AF9FE00975E}" type="presParOf" srcId="{1038804A-64E4-4839-8101-796B16CA0309}" destId="{3B06D2C9-F3D9-46AD-82BD-04F920BA654C}" srcOrd="4" destOrd="0" presId="urn:microsoft.com/office/officeart/2008/layout/NameandTitleOrganizationalChart"/>
    <dgm:cxn modelId="{401617B5-D824-4E69-956D-0CCE860CCE5A}" type="presParOf" srcId="{1038804A-64E4-4839-8101-796B16CA0309}" destId="{71BB985F-358D-4988-9E98-8C2DC0DD2A16}" srcOrd="5" destOrd="0" presId="urn:microsoft.com/office/officeart/2008/layout/NameandTitleOrganizationalChart"/>
    <dgm:cxn modelId="{75B13EA7-160E-4317-9B77-1FC42BBFF59B}" type="presParOf" srcId="{71BB985F-358D-4988-9E98-8C2DC0DD2A16}" destId="{E8002FE1-2BAC-4ECE-B56B-0915141D1099}" srcOrd="0" destOrd="0" presId="urn:microsoft.com/office/officeart/2008/layout/NameandTitleOrganizationalChart"/>
    <dgm:cxn modelId="{21F9250C-B73B-4AB3-B551-0B1CE76D730D}" type="presParOf" srcId="{E8002FE1-2BAC-4ECE-B56B-0915141D1099}" destId="{A7B76237-A4C8-4990-82E5-E613BBCD334D}" srcOrd="0" destOrd="0" presId="urn:microsoft.com/office/officeart/2008/layout/NameandTitleOrganizationalChart"/>
    <dgm:cxn modelId="{DBB3D745-6809-4D70-BDD5-673E2C9225F0}" type="presParOf" srcId="{E8002FE1-2BAC-4ECE-B56B-0915141D1099}" destId="{283D5C34-EF02-437D-987C-77F279234A70}" srcOrd="1" destOrd="0" presId="urn:microsoft.com/office/officeart/2008/layout/NameandTitleOrganizationalChart"/>
    <dgm:cxn modelId="{F9385D9A-43CF-41EA-84EC-1B7EDB17AB3C}" type="presParOf" srcId="{E8002FE1-2BAC-4ECE-B56B-0915141D1099}" destId="{DF65BD68-3639-4556-A700-EBAA63E319DA}" srcOrd="2" destOrd="0" presId="urn:microsoft.com/office/officeart/2008/layout/NameandTitleOrganizationalChart"/>
    <dgm:cxn modelId="{D52AC09D-8240-4269-BB07-5ABD9BE2FAD5}" type="presParOf" srcId="{71BB985F-358D-4988-9E98-8C2DC0DD2A16}" destId="{323952EE-4E65-4A6D-A1A1-DA6B5899B34A}" srcOrd="1" destOrd="0" presId="urn:microsoft.com/office/officeart/2008/layout/NameandTitleOrganizationalChart"/>
    <dgm:cxn modelId="{C68C239F-EE7A-4C28-B915-DACC3437CD2D}" type="presParOf" srcId="{71BB985F-358D-4988-9E98-8C2DC0DD2A16}" destId="{90C3828F-F832-4D85-B90C-6B1DCB460C42}" srcOrd="2" destOrd="0" presId="urn:microsoft.com/office/officeart/2008/layout/NameandTitleOrganizationalChart"/>
    <dgm:cxn modelId="{3EA81A34-8ECD-464D-9C06-B0BBA488A73E}" type="presParOf" srcId="{2E602482-CE32-486F-9A96-B4A356696327}" destId="{561C97B2-1D8A-4DFC-AADB-3224788B056C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6D2C9-F3D9-46AD-82BD-04F920BA654C}">
      <dsp:nvSpPr>
        <dsp:cNvPr id="0" name=""/>
        <dsp:cNvSpPr/>
      </dsp:nvSpPr>
      <dsp:spPr>
        <a:xfrm>
          <a:off x="3377481" y="2065916"/>
          <a:ext cx="2410944" cy="537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480"/>
              </a:lnTo>
              <a:lnTo>
                <a:pt x="2410944" y="320480"/>
              </a:lnTo>
              <a:lnTo>
                <a:pt x="2410944" y="53758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C7F02D-85C7-472E-9C12-915E139143E6}">
      <dsp:nvSpPr>
        <dsp:cNvPr id="0" name=""/>
        <dsp:cNvSpPr/>
      </dsp:nvSpPr>
      <dsp:spPr>
        <a:xfrm>
          <a:off x="3331761" y="2065916"/>
          <a:ext cx="91440" cy="5375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758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5C672-E295-4324-9131-D394E0589DF9}">
      <dsp:nvSpPr>
        <dsp:cNvPr id="0" name=""/>
        <dsp:cNvSpPr/>
      </dsp:nvSpPr>
      <dsp:spPr>
        <a:xfrm>
          <a:off x="966537" y="2065916"/>
          <a:ext cx="2410944" cy="537580"/>
        </a:xfrm>
        <a:custGeom>
          <a:avLst/>
          <a:gdLst/>
          <a:ahLst/>
          <a:cxnLst/>
          <a:rect l="0" t="0" r="0" b="0"/>
          <a:pathLst>
            <a:path>
              <a:moveTo>
                <a:pt x="2410944" y="0"/>
              </a:moveTo>
              <a:lnTo>
                <a:pt x="2410944" y="320480"/>
              </a:lnTo>
              <a:lnTo>
                <a:pt x="0" y="320480"/>
              </a:lnTo>
              <a:lnTo>
                <a:pt x="0" y="53758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D46C3-0EB3-49A2-B8F1-2C45EB8727DF}">
      <dsp:nvSpPr>
        <dsp:cNvPr id="0" name=""/>
        <dsp:cNvSpPr/>
      </dsp:nvSpPr>
      <dsp:spPr>
        <a:xfrm>
          <a:off x="2478961" y="1135488"/>
          <a:ext cx="1797040" cy="9304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1294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Завідувач кафедри</a:t>
          </a:r>
          <a:endParaRPr lang="ru-RU" sz="1800" kern="1200" dirty="0"/>
        </a:p>
      </dsp:txBody>
      <dsp:txXfrm>
        <a:off x="2478961" y="1135488"/>
        <a:ext cx="1797040" cy="930428"/>
      </dsp:txXfrm>
    </dsp:sp>
    <dsp:sp modelId="{BBF8D8E8-CE8F-4B90-A1A2-2D0A8FCEE580}">
      <dsp:nvSpPr>
        <dsp:cNvPr id="0" name=""/>
        <dsp:cNvSpPr/>
      </dsp:nvSpPr>
      <dsp:spPr>
        <a:xfrm>
          <a:off x="2838369" y="1859154"/>
          <a:ext cx="1617336" cy="3101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hlinkClick xmlns:r="http://schemas.openxmlformats.org/officeDocument/2006/relationships" r:id="" action="ppaction://hlinksldjump"/>
            </a:rPr>
            <a:t>Черняк О.І.</a:t>
          </a:r>
          <a:endParaRPr lang="ru-RU" sz="2000" kern="1200" dirty="0"/>
        </a:p>
      </dsp:txBody>
      <dsp:txXfrm>
        <a:off x="2838369" y="1859154"/>
        <a:ext cx="1617336" cy="310142"/>
      </dsp:txXfrm>
    </dsp:sp>
    <dsp:sp modelId="{D8409400-EAD4-46F7-88ED-4B45554D6171}">
      <dsp:nvSpPr>
        <dsp:cNvPr id="0" name=""/>
        <dsp:cNvSpPr/>
      </dsp:nvSpPr>
      <dsp:spPr>
        <a:xfrm>
          <a:off x="68016" y="2603496"/>
          <a:ext cx="1797040" cy="9304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1294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Заступник з наукової роботи</a:t>
          </a:r>
          <a:endParaRPr lang="ru-RU" sz="1800" kern="1200" dirty="0"/>
        </a:p>
      </dsp:txBody>
      <dsp:txXfrm>
        <a:off x="68016" y="2603496"/>
        <a:ext cx="1797040" cy="930428"/>
      </dsp:txXfrm>
    </dsp:sp>
    <dsp:sp modelId="{20E125E2-D311-47AE-A690-164C0BC57878}">
      <dsp:nvSpPr>
        <dsp:cNvPr id="0" name=""/>
        <dsp:cNvSpPr/>
      </dsp:nvSpPr>
      <dsp:spPr>
        <a:xfrm>
          <a:off x="427425" y="3327163"/>
          <a:ext cx="1617336" cy="3101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Федоренко О.І.</a:t>
          </a:r>
          <a:endParaRPr lang="ru-RU" sz="1800" kern="1200" dirty="0"/>
        </a:p>
      </dsp:txBody>
      <dsp:txXfrm>
        <a:off x="427425" y="3327163"/>
        <a:ext cx="1617336" cy="310142"/>
      </dsp:txXfrm>
    </dsp:sp>
    <dsp:sp modelId="{BFD4FCEE-837F-480C-9AF8-864CD8F69BEF}">
      <dsp:nvSpPr>
        <dsp:cNvPr id="0" name=""/>
        <dsp:cNvSpPr/>
      </dsp:nvSpPr>
      <dsp:spPr>
        <a:xfrm>
          <a:off x="2478961" y="2603496"/>
          <a:ext cx="1797040" cy="9304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1294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Заступник з виховної роботи</a:t>
          </a:r>
          <a:endParaRPr lang="ru-RU" sz="1800" kern="1200" dirty="0"/>
        </a:p>
      </dsp:txBody>
      <dsp:txXfrm>
        <a:off x="2478961" y="2603496"/>
        <a:ext cx="1797040" cy="930428"/>
      </dsp:txXfrm>
    </dsp:sp>
    <dsp:sp modelId="{0DF3813C-C4D6-4B5D-AD43-F4703450F7B8}">
      <dsp:nvSpPr>
        <dsp:cNvPr id="0" name=""/>
        <dsp:cNvSpPr/>
      </dsp:nvSpPr>
      <dsp:spPr>
        <a:xfrm>
          <a:off x="2838369" y="3327163"/>
          <a:ext cx="1617336" cy="3101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Кравець Т.В.</a:t>
          </a:r>
          <a:endParaRPr lang="ru-RU" sz="2000" kern="1200" dirty="0"/>
        </a:p>
      </dsp:txBody>
      <dsp:txXfrm>
        <a:off x="2838369" y="3327163"/>
        <a:ext cx="1617336" cy="310142"/>
      </dsp:txXfrm>
    </dsp:sp>
    <dsp:sp modelId="{A7B76237-A4C8-4990-82E5-E613BBCD334D}">
      <dsp:nvSpPr>
        <dsp:cNvPr id="0" name=""/>
        <dsp:cNvSpPr/>
      </dsp:nvSpPr>
      <dsp:spPr>
        <a:xfrm>
          <a:off x="4889906" y="2603496"/>
          <a:ext cx="1797040" cy="9304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31294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Заступник навчальної роботи</a:t>
          </a:r>
          <a:endParaRPr lang="ru-RU" sz="1800" kern="1200" dirty="0"/>
        </a:p>
      </dsp:txBody>
      <dsp:txXfrm>
        <a:off x="4889906" y="2603496"/>
        <a:ext cx="1797040" cy="930428"/>
      </dsp:txXfrm>
    </dsp:sp>
    <dsp:sp modelId="{283D5C34-EF02-437D-987C-77F279234A70}">
      <dsp:nvSpPr>
        <dsp:cNvPr id="0" name=""/>
        <dsp:cNvSpPr/>
      </dsp:nvSpPr>
      <dsp:spPr>
        <a:xfrm>
          <a:off x="5249314" y="3327163"/>
          <a:ext cx="1617336" cy="3101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err="1" smtClean="0"/>
            <a:t>Чорноус</a:t>
          </a:r>
          <a:r>
            <a:rPr lang="uk-UA" sz="2000" kern="1200" dirty="0" smtClean="0"/>
            <a:t> Г.О.</a:t>
          </a:r>
          <a:endParaRPr lang="ru-RU" sz="2000" kern="1200" dirty="0"/>
        </a:p>
      </dsp:txBody>
      <dsp:txXfrm>
        <a:off x="5249314" y="3327163"/>
        <a:ext cx="1617336" cy="310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D97BD-306E-4E26-8E15-630FBFC46034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5A661-61B8-4B36-9346-CBCACDC89F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72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Треба пожартувати!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5A661-61B8-4B36-9346-CBCACDC89FC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685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288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80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571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9373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108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18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22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516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58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26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656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621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267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275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192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20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123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83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FA6977B-3597-4014-873B-EA04BE61970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6EB968-0085-429D-9061-B96E52D65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66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Розподіл курсових робіт на кафедрі економічної кібернетики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dirty="0" smtClean="0"/>
              <a:t>Підготував:</a:t>
            </a:r>
          </a:p>
          <a:p>
            <a:pPr algn="r"/>
            <a:r>
              <a:rPr lang="uk-UA" dirty="0" smtClean="0"/>
              <a:t>Гарний працівник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05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Черняк О.</a:t>
            </a:r>
            <a:r>
              <a:rPr lang="uk-UA" dirty="0" smtClean="0"/>
              <a:t>І.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4147927" cy="2098029"/>
          </a:xfrm>
        </p:spPr>
        <p:txBody>
          <a:bodyPr/>
          <a:lstStyle/>
          <a:p>
            <a:r>
              <a:rPr lang="uk-UA" dirty="0" smtClean="0"/>
              <a:t>Завідувач кафедри</a:t>
            </a:r>
          </a:p>
          <a:p>
            <a:r>
              <a:rPr lang="uk-UA" dirty="0" smtClean="0"/>
              <a:t>Доктор економічних наук</a:t>
            </a:r>
          </a:p>
          <a:p>
            <a:r>
              <a:rPr lang="uk-UA" dirty="0" smtClean="0"/>
              <a:t>професор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257" y="1872138"/>
            <a:ext cx="3784236" cy="30879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relaxedInset"/>
          </a:sp3d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2541319" y="4952010"/>
            <a:ext cx="1626920" cy="1033154"/>
          </a:xfrm>
          <a:prstGeom prst="actionButtonReturn">
            <a:avLst/>
          </a:prstGeom>
          <a:blipFill>
            <a:blip r:embed="rId3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439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Кафедра економічної кібернетики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uk-UA" dirty="0" smtClean="0"/>
              <a:t>Найвідоміша кафедра</a:t>
            </a:r>
          </a:p>
          <a:p>
            <a:r>
              <a:rPr lang="uk-UA" dirty="0" smtClean="0"/>
              <a:t>Виховує професіоналів</a:t>
            </a:r>
          </a:p>
          <a:p>
            <a:r>
              <a:rPr lang="uk-UA" dirty="0" smtClean="0"/>
              <a:t>Всі випускники люблять СОЕІ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147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Структура кафедри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07165549"/>
              </p:ext>
            </p:extLst>
          </p:nvPr>
        </p:nvGraphicFramePr>
        <p:xfrm>
          <a:off x="1195471" y="1319998"/>
          <a:ext cx="6934668" cy="4772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6BD46C3-0EB3-49A2-B8F1-2C45EB8727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26BD46C3-0EB3-49A2-B8F1-2C45EB8727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BF8D8E8-CE8F-4B90-A1A2-2D0A8FCEE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BBF8D8E8-CE8F-4B90-A1A2-2D0A8FCEE5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C75C672-E295-4324-9131-D394E0589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5C75C672-E295-4324-9131-D394E0589D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409400-EAD4-46F7-88ED-4B45554D61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D8409400-EAD4-46F7-88ED-4B45554D61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E125E2-D311-47AE-A690-164C0BC578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20E125E2-D311-47AE-A690-164C0BC578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C7F02D-85C7-472E-9C12-915E13914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43C7F02D-85C7-472E-9C12-915E139143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FD4FCEE-837F-480C-9AF8-864CD8F69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graphicEl>
                                              <a:dgm id="{BFD4FCEE-837F-480C-9AF8-864CD8F69B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DF3813C-C4D6-4B5D-AD43-F4703450F7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0DF3813C-C4D6-4B5D-AD43-F4703450F7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06D2C9-F3D9-46AD-82BD-04F920BA65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3B06D2C9-F3D9-46AD-82BD-04F920BA65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B76237-A4C8-4990-82E5-E613BBCD3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graphicEl>
                                              <a:dgm id="{A7B76237-A4C8-4990-82E5-E613BBCD33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83D5C34-EF02-437D-987C-77F279234A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graphicEl>
                                              <a:dgm id="{283D5C34-EF02-437D-987C-77F279234A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Кількість курсових робіт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215406"/>
              </p:ext>
            </p:extLst>
          </p:nvPr>
        </p:nvGraphicFramePr>
        <p:xfrm>
          <a:off x="1299411" y="1781875"/>
          <a:ext cx="6729663" cy="4166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3447"/>
                <a:gridCol w="3696216"/>
              </a:tblGrid>
              <a:tr h="59522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 dirty="0" err="1">
                          <a:effectLst/>
                        </a:rPr>
                        <a:t>Прізвище</a:t>
                      </a:r>
                      <a:endParaRPr lang="ru-RU" sz="2800" b="1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 dirty="0" err="1">
                          <a:effectLst/>
                        </a:rPr>
                        <a:t>Кількість</a:t>
                      </a:r>
                      <a:r>
                        <a:rPr lang="ru-RU" sz="2800" b="1" u="none" strike="noStrike" dirty="0">
                          <a:effectLst/>
                        </a:rPr>
                        <a:t> </a:t>
                      </a:r>
                      <a:r>
                        <a:rPr lang="ru-RU" sz="2800" b="1" u="none" strike="noStrike" dirty="0" err="1">
                          <a:effectLst/>
                        </a:rPr>
                        <a:t>курсових</a:t>
                      </a:r>
                      <a:endParaRPr lang="ru-RU" sz="2800" b="1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522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effectLst/>
                          <a:hlinkClick r:id="rId2" action="ppaction://hlinksldjump"/>
                        </a:rPr>
                        <a:t>Черняк О.І.</a:t>
                      </a:r>
                      <a:endParaRPr lang="ru-RU" sz="28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>
                          <a:effectLst/>
                        </a:rPr>
                        <a:t>12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522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>
                          <a:effectLst/>
                        </a:rPr>
                        <a:t>Чорноус Г.О.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>
                          <a:effectLst/>
                        </a:rPr>
                        <a:t>10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522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>
                          <a:effectLst/>
                        </a:rPr>
                        <a:t>Федоренко І.К.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>
                          <a:effectLst/>
                        </a:rPr>
                        <a:t>15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522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>
                          <a:effectLst/>
                        </a:rPr>
                        <a:t>Камінський А.Б.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>
                          <a:effectLst/>
                        </a:rPr>
                        <a:t>15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522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>
                          <a:effectLst/>
                        </a:rPr>
                        <a:t>Ставицький А.В.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>
                          <a:effectLst/>
                        </a:rPr>
                        <a:t>18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522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>
                          <a:effectLst/>
                        </a:rPr>
                        <a:t>Шпирко В.В.</a:t>
                      </a:r>
                      <a:endParaRPr lang="ru-RU" sz="28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effectLst/>
                        </a:rPr>
                        <a:t>19</a:t>
                      </a:r>
                      <a:endParaRPr lang="ru-RU" sz="28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998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Графічний розподіл курсових робіт</a:t>
            </a:r>
            <a:endParaRPr lang="ru-RU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2332014"/>
              </p:ext>
            </p:extLst>
          </p:nvPr>
        </p:nvGraphicFramePr>
        <p:xfrm>
          <a:off x="1559293" y="1893770"/>
          <a:ext cx="5856973" cy="4324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8497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3" grpId="1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Розрахунок частки робіт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415353"/>
              </p:ext>
            </p:extLst>
          </p:nvPr>
        </p:nvGraphicFramePr>
        <p:xfrm>
          <a:off x="2964538" y="2765391"/>
          <a:ext cx="3021908" cy="1642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3" imgW="1307880" imgH="711000" progId="Equation.DSMT4">
                  <p:embed/>
                </p:oleObj>
              </mc:Choice>
              <mc:Fallback>
                <p:oleObj name="Equation" r:id="rId3" imgW="130788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64538" y="2765391"/>
                        <a:ext cx="3021908" cy="1642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0695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Аналіз часток курсових робіт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73558"/>
              </p:ext>
            </p:extLst>
          </p:nvPr>
        </p:nvGraphicFramePr>
        <p:xfrm>
          <a:off x="1367523" y="2006927"/>
          <a:ext cx="6323062" cy="36457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67593"/>
                <a:gridCol w="3455469"/>
              </a:tblGrid>
              <a:tr h="520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 err="1">
                          <a:effectLst/>
                        </a:rPr>
                        <a:t>Прізвище</a:t>
                      </a:r>
                      <a:endParaRPr lang="ru-RU" sz="2400" b="1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 err="1">
                          <a:effectLst/>
                        </a:rPr>
                        <a:t>Частка</a:t>
                      </a:r>
                      <a:endParaRPr lang="ru-RU" sz="2400" b="1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0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effectLst/>
                          <a:hlinkClick r:id="rId2" action="ppaction://hlinksldjump"/>
                        </a:rPr>
                        <a:t>Черняк О.І.</a:t>
                      </a:r>
                      <a:endParaRPr lang="ru-RU" sz="24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13,48%</a:t>
                      </a:r>
                      <a:endParaRPr lang="ru-RU" sz="24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0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</a:rPr>
                        <a:t>Чорноус Г.О.</a:t>
                      </a:r>
                      <a:endParaRPr lang="ru-RU" sz="24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11,24%</a:t>
                      </a:r>
                      <a:endParaRPr lang="ru-RU" sz="24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0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</a:rPr>
                        <a:t>Федоренко І.К.</a:t>
                      </a:r>
                      <a:endParaRPr lang="ru-RU" sz="24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16,85%</a:t>
                      </a:r>
                      <a:endParaRPr lang="ru-RU" sz="24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0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</a:rPr>
                        <a:t>Камінський А.Б.</a:t>
                      </a:r>
                      <a:endParaRPr lang="ru-RU" sz="24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16,85%</a:t>
                      </a:r>
                      <a:endParaRPr lang="ru-RU" sz="24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0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</a:rPr>
                        <a:t>Ставицький А.В.</a:t>
                      </a:r>
                      <a:endParaRPr lang="ru-RU" sz="24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20,22%</a:t>
                      </a:r>
                      <a:endParaRPr lang="ru-RU" sz="24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081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>
                          <a:effectLst/>
                        </a:rPr>
                        <a:t>Шпирко В.В.</a:t>
                      </a:r>
                      <a:endParaRPr lang="ru-RU" sz="24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21,35%</a:t>
                      </a:r>
                      <a:endParaRPr lang="ru-RU" sz="24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38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uk-UA" dirty="0" smtClean="0"/>
              <a:t>Сума часток дорівнює 100%</a:t>
            </a:r>
          </a:p>
          <a:p>
            <a:r>
              <a:rPr lang="uk-UA" dirty="0" smtClean="0"/>
              <a:t>На кафедрі виконуються курсові роботи</a:t>
            </a:r>
            <a:endParaRPr lang="ru-RU" dirty="0"/>
          </a:p>
        </p:txBody>
      </p:sp>
      <p:pic>
        <p:nvPicPr>
          <p:cNvPr id="4" name="BLOWU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04709" y="2743200"/>
            <a:ext cx="2286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83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24693" y="2947081"/>
            <a:ext cx="645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/>
              <a:t>Дякую за увагу!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265019" y="4533499"/>
            <a:ext cx="4292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Гарний працівник</a:t>
            </a:r>
          </a:p>
          <a:p>
            <a:r>
              <a:rPr lang="uk-UA" dirty="0" err="1" smtClean="0"/>
              <a:t>Тел</a:t>
            </a:r>
            <a:r>
              <a:rPr lang="uk-UA" dirty="0" smtClean="0"/>
              <a:t>. +380442597043</a:t>
            </a:r>
          </a:p>
          <a:p>
            <a:r>
              <a:rPr lang="en-US" dirty="0" smtClean="0"/>
              <a:t>Email: my@gmail.com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" y="70306"/>
            <a:ext cx="3052372" cy="272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545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2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49 3.7037E-6 C 0.52118 0.16157 0.61285 0.42291 0.53768 0.66203 C 0.23594 0.64838 -0.02031 0.48101 -0.125 0.25301 C 0.13056 0.11134 0.45226 0.11967 0.69497 0.25301 C 0.58663 0.49514 0.32084 0.64838 0.03212 0.66203 C -0.04653 0.41134 0.06163 0.15578 0.2849 3.7037E-6 Z " pathEditMode="relative" rAng="0" ptsTypes="AAAAAA">
                                      <p:cBhvr>
                                        <p:cTn id="17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лочное стекло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631</TotalTime>
  <Words>160</Words>
  <Application>Microsoft Office PowerPoint</Application>
  <PresentationFormat>Экран (4:3)</PresentationFormat>
  <Paragraphs>61</Paragraphs>
  <Slides>10</Slides>
  <Notes>1</Notes>
  <HiddenSlides>1</HiddenSlides>
  <MMClips>1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Cyr</vt:lpstr>
      <vt:lpstr>Calibri</vt:lpstr>
      <vt:lpstr>Candara</vt:lpstr>
      <vt:lpstr>Капля</vt:lpstr>
      <vt:lpstr>MathType 6.0 Equation</vt:lpstr>
      <vt:lpstr>Розподіл курсових робіт на кафедрі економічної кібернетики</vt:lpstr>
      <vt:lpstr>Кафедра економічної кібернетики</vt:lpstr>
      <vt:lpstr>Структура кафедри</vt:lpstr>
      <vt:lpstr>Кількість курсових робіт</vt:lpstr>
      <vt:lpstr>Графічний розподіл курсових робіт</vt:lpstr>
      <vt:lpstr>Розрахунок частки робіт</vt:lpstr>
      <vt:lpstr>Аналіз часток курсових робіт</vt:lpstr>
      <vt:lpstr>Висновки</vt:lpstr>
      <vt:lpstr>Презентация PowerPoint</vt:lpstr>
      <vt:lpstr>Черняк О.І.</vt:lpstr>
    </vt:vector>
  </TitlesOfParts>
  <Company>StAn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Розподіл курсових робіт на кафедрі економічної кібернетики</dc:title>
  <dc:creator>Stavytskyy</dc:creator>
  <cp:lastModifiedBy>Stavytskyy</cp:lastModifiedBy>
  <cp:revision>5</cp:revision>
  <dcterms:created xsi:type="dcterms:W3CDTF">2014-11-30T09:16:45Z</dcterms:created>
  <dcterms:modified xsi:type="dcterms:W3CDTF">2014-11-30T19:48:01Z</dcterms:modified>
</cp:coreProperties>
</file>